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603825" cy="43205400"/>
  <p:notesSz cx="6858000" cy="9144000"/>
  <p:defaultTextStyle>
    <a:defPPr>
      <a:defRPr lang="sr-Latn-CS"/>
    </a:defPPr>
    <a:lvl1pPr marL="0" algn="l" defTabSz="833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6555" algn="l" defTabSz="833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33110" algn="l" defTabSz="833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9665" algn="l" defTabSz="833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66220" algn="l" defTabSz="833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82775" algn="l" defTabSz="833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99330" algn="l" defTabSz="833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15884" algn="l" defTabSz="833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32439" algn="l" defTabSz="833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>
        <p:scale>
          <a:sx n="20" d="100"/>
          <a:sy n="20" d="100"/>
        </p:scale>
        <p:origin x="-1236" y="2412"/>
      </p:cViewPr>
      <p:guideLst>
        <p:guide orient="horz" pos="13608"/>
        <p:guide pos="96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292" y="13421682"/>
            <a:ext cx="26013251" cy="92611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574" y="24483060"/>
            <a:ext cx="21422678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9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6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82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99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15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32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5B6-C092-47A0-9F11-20961702B1E5}" type="datetimeFigureOut">
              <a:rPr lang="hr-HR" smtClean="0"/>
              <a:pPr/>
              <a:t>29.6.2017.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F8F9-842E-4173-A40D-6246280CD9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5B6-C092-47A0-9F11-20961702B1E5}" type="datetimeFigureOut">
              <a:rPr lang="hr-HR" smtClean="0"/>
              <a:pPr/>
              <a:t>29.6.2017.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F8F9-842E-4173-A40D-6246280CD9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75000" y="11351425"/>
            <a:ext cx="5419426" cy="241930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093" y="11351425"/>
            <a:ext cx="15758843" cy="241930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5B6-C092-47A0-9F11-20961702B1E5}" type="datetimeFigureOut">
              <a:rPr lang="hr-HR" smtClean="0"/>
              <a:pPr/>
              <a:t>29.6.2017.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F8F9-842E-4173-A40D-6246280CD9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5B6-C092-47A0-9F11-20961702B1E5}" type="datetimeFigureOut">
              <a:rPr lang="hr-HR" smtClean="0"/>
              <a:pPr/>
              <a:t>29.6.2017.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F8F9-842E-4173-A40D-6246280CD9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492" y="27763475"/>
            <a:ext cx="26013251" cy="85810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492" y="18312296"/>
            <a:ext cx="26013251" cy="945117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6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331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96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662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827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993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158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324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5B6-C092-47A0-9F11-20961702B1E5}" type="datetimeFigureOut">
              <a:rPr lang="hr-HR" smtClean="0"/>
              <a:pPr/>
              <a:t>29.6.2017.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F8F9-842E-4173-A40D-6246280CD9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094" y="66158277"/>
            <a:ext cx="10589134" cy="18712338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5288" y="66158277"/>
            <a:ext cx="10589139" cy="18712338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5B6-C092-47A0-9F11-20961702B1E5}" type="datetimeFigureOut">
              <a:rPr lang="hr-HR" smtClean="0"/>
              <a:pPr/>
              <a:t>29.6.2017.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F8F9-842E-4173-A40D-6246280CD9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191" y="1730220"/>
            <a:ext cx="27543443" cy="72009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191" y="9671212"/>
            <a:ext cx="13522004" cy="403050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6555" indent="0">
              <a:buNone/>
              <a:defRPr sz="1800" b="1"/>
            </a:lvl2pPr>
            <a:lvl3pPr marL="833110" indent="0">
              <a:buNone/>
              <a:defRPr sz="1600" b="1"/>
            </a:lvl3pPr>
            <a:lvl4pPr marL="1249665" indent="0">
              <a:buNone/>
              <a:defRPr sz="1500" b="1"/>
            </a:lvl4pPr>
            <a:lvl5pPr marL="1666220" indent="0">
              <a:buNone/>
              <a:defRPr sz="1500" b="1"/>
            </a:lvl5pPr>
            <a:lvl6pPr marL="2082775" indent="0">
              <a:buNone/>
              <a:defRPr sz="1500" b="1"/>
            </a:lvl6pPr>
            <a:lvl7pPr marL="2499330" indent="0">
              <a:buNone/>
              <a:defRPr sz="1500" b="1"/>
            </a:lvl7pPr>
            <a:lvl8pPr marL="2915884" indent="0">
              <a:buNone/>
              <a:defRPr sz="1500" b="1"/>
            </a:lvl8pPr>
            <a:lvl9pPr marL="33324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191" y="13701712"/>
            <a:ext cx="13522004" cy="2489311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46317" y="9671212"/>
            <a:ext cx="13527317" cy="403050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6555" indent="0">
              <a:buNone/>
              <a:defRPr sz="1800" b="1"/>
            </a:lvl2pPr>
            <a:lvl3pPr marL="833110" indent="0">
              <a:buNone/>
              <a:defRPr sz="1600" b="1"/>
            </a:lvl3pPr>
            <a:lvl4pPr marL="1249665" indent="0">
              <a:buNone/>
              <a:defRPr sz="1500" b="1"/>
            </a:lvl4pPr>
            <a:lvl5pPr marL="1666220" indent="0">
              <a:buNone/>
              <a:defRPr sz="1500" b="1"/>
            </a:lvl5pPr>
            <a:lvl6pPr marL="2082775" indent="0">
              <a:buNone/>
              <a:defRPr sz="1500" b="1"/>
            </a:lvl6pPr>
            <a:lvl7pPr marL="2499330" indent="0">
              <a:buNone/>
              <a:defRPr sz="1500" b="1"/>
            </a:lvl7pPr>
            <a:lvl8pPr marL="2915884" indent="0">
              <a:buNone/>
              <a:defRPr sz="1500" b="1"/>
            </a:lvl8pPr>
            <a:lvl9pPr marL="33324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46317" y="13701712"/>
            <a:ext cx="13527317" cy="2489311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5B6-C092-47A0-9F11-20961702B1E5}" type="datetimeFigureOut">
              <a:rPr lang="hr-HR" smtClean="0"/>
              <a:pPr/>
              <a:t>29.6.2017.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F8F9-842E-4173-A40D-6246280CD9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5B6-C092-47A0-9F11-20961702B1E5}" type="datetimeFigureOut">
              <a:rPr lang="hr-HR" smtClean="0"/>
              <a:pPr/>
              <a:t>29.6.2017.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F8F9-842E-4173-A40D-6246280CD9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5B6-C092-47A0-9F11-20961702B1E5}" type="datetimeFigureOut">
              <a:rPr lang="hr-HR" smtClean="0"/>
              <a:pPr/>
              <a:t>29.6.2017.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F8F9-842E-4173-A40D-6246280CD9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195" y="1720217"/>
            <a:ext cx="10068446" cy="73209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5249" y="1720218"/>
            <a:ext cx="17108388" cy="36874612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195" y="9041135"/>
            <a:ext cx="10068446" cy="29553697"/>
          </a:xfrm>
        </p:spPr>
        <p:txBody>
          <a:bodyPr/>
          <a:lstStyle>
            <a:lvl1pPr marL="0" indent="0">
              <a:buNone/>
              <a:defRPr sz="1300"/>
            </a:lvl1pPr>
            <a:lvl2pPr marL="416555" indent="0">
              <a:buNone/>
              <a:defRPr sz="1100"/>
            </a:lvl2pPr>
            <a:lvl3pPr marL="833110" indent="0">
              <a:buNone/>
              <a:defRPr sz="900"/>
            </a:lvl3pPr>
            <a:lvl4pPr marL="1249665" indent="0">
              <a:buNone/>
              <a:defRPr sz="800"/>
            </a:lvl4pPr>
            <a:lvl5pPr marL="1666220" indent="0">
              <a:buNone/>
              <a:defRPr sz="800"/>
            </a:lvl5pPr>
            <a:lvl6pPr marL="2082775" indent="0">
              <a:buNone/>
              <a:defRPr sz="800"/>
            </a:lvl6pPr>
            <a:lvl7pPr marL="2499330" indent="0">
              <a:buNone/>
              <a:defRPr sz="800"/>
            </a:lvl7pPr>
            <a:lvl8pPr marL="2915884" indent="0">
              <a:buNone/>
              <a:defRPr sz="800"/>
            </a:lvl8pPr>
            <a:lvl9pPr marL="33324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5B6-C092-47A0-9F11-20961702B1E5}" type="datetimeFigureOut">
              <a:rPr lang="hr-HR" smtClean="0"/>
              <a:pPr/>
              <a:t>29.6.2017.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F8F9-842E-4173-A40D-6246280CD9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565" y="30243781"/>
            <a:ext cx="18362295" cy="35704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8565" y="3860484"/>
            <a:ext cx="18362295" cy="25923240"/>
          </a:xfrm>
        </p:spPr>
        <p:txBody>
          <a:bodyPr/>
          <a:lstStyle>
            <a:lvl1pPr marL="0" indent="0">
              <a:buNone/>
              <a:defRPr sz="2900"/>
            </a:lvl1pPr>
            <a:lvl2pPr marL="416555" indent="0">
              <a:buNone/>
              <a:defRPr sz="2600"/>
            </a:lvl2pPr>
            <a:lvl3pPr marL="833110" indent="0">
              <a:buNone/>
              <a:defRPr sz="2200"/>
            </a:lvl3pPr>
            <a:lvl4pPr marL="1249665" indent="0">
              <a:buNone/>
              <a:defRPr sz="1800"/>
            </a:lvl4pPr>
            <a:lvl5pPr marL="1666220" indent="0">
              <a:buNone/>
              <a:defRPr sz="1800"/>
            </a:lvl5pPr>
            <a:lvl6pPr marL="2082775" indent="0">
              <a:buNone/>
              <a:defRPr sz="1800"/>
            </a:lvl6pPr>
            <a:lvl7pPr marL="2499330" indent="0">
              <a:buNone/>
              <a:defRPr sz="1800"/>
            </a:lvl7pPr>
            <a:lvl8pPr marL="2915884" indent="0">
              <a:buNone/>
              <a:defRPr sz="1800"/>
            </a:lvl8pPr>
            <a:lvl9pPr marL="3332439" indent="0">
              <a:buNone/>
              <a:defRPr sz="18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8565" y="33814231"/>
            <a:ext cx="18362295" cy="5070631"/>
          </a:xfrm>
        </p:spPr>
        <p:txBody>
          <a:bodyPr/>
          <a:lstStyle>
            <a:lvl1pPr marL="0" indent="0">
              <a:buNone/>
              <a:defRPr sz="1300"/>
            </a:lvl1pPr>
            <a:lvl2pPr marL="416555" indent="0">
              <a:buNone/>
              <a:defRPr sz="1100"/>
            </a:lvl2pPr>
            <a:lvl3pPr marL="833110" indent="0">
              <a:buNone/>
              <a:defRPr sz="900"/>
            </a:lvl3pPr>
            <a:lvl4pPr marL="1249665" indent="0">
              <a:buNone/>
              <a:defRPr sz="800"/>
            </a:lvl4pPr>
            <a:lvl5pPr marL="1666220" indent="0">
              <a:buNone/>
              <a:defRPr sz="800"/>
            </a:lvl5pPr>
            <a:lvl6pPr marL="2082775" indent="0">
              <a:buNone/>
              <a:defRPr sz="800"/>
            </a:lvl6pPr>
            <a:lvl7pPr marL="2499330" indent="0">
              <a:buNone/>
              <a:defRPr sz="800"/>
            </a:lvl7pPr>
            <a:lvl8pPr marL="2915884" indent="0">
              <a:buNone/>
              <a:defRPr sz="800"/>
            </a:lvl8pPr>
            <a:lvl9pPr marL="33324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5B6-C092-47A0-9F11-20961702B1E5}" type="datetimeFigureOut">
              <a:rPr lang="hr-HR" smtClean="0"/>
              <a:pPr/>
              <a:t>29.6.2017.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F8F9-842E-4173-A40D-6246280CD9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0191" y="1730220"/>
            <a:ext cx="27543443" cy="7200900"/>
          </a:xfrm>
          <a:prstGeom prst="rect">
            <a:avLst/>
          </a:prstGeom>
        </p:spPr>
        <p:txBody>
          <a:bodyPr vert="horz" lIns="83311" tIns="41655" rIns="83311" bIns="416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191" y="10081263"/>
            <a:ext cx="27543443" cy="28513567"/>
          </a:xfrm>
          <a:prstGeom prst="rect">
            <a:avLst/>
          </a:prstGeom>
        </p:spPr>
        <p:txBody>
          <a:bodyPr vert="horz" lIns="83311" tIns="41655" rIns="83311" bIns="416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0191" y="40045009"/>
            <a:ext cx="7140893" cy="2300288"/>
          </a:xfrm>
          <a:prstGeom prst="rect">
            <a:avLst/>
          </a:prstGeom>
        </p:spPr>
        <p:txBody>
          <a:bodyPr vert="horz" lIns="83311" tIns="41655" rIns="83311" bIns="4165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B85B6-C092-47A0-9F11-20961702B1E5}" type="datetimeFigureOut">
              <a:rPr lang="hr-HR" smtClean="0"/>
              <a:pPr/>
              <a:t>29.6.2017.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56312" y="40045009"/>
            <a:ext cx="9691211" cy="2300288"/>
          </a:xfrm>
          <a:prstGeom prst="rect">
            <a:avLst/>
          </a:prstGeom>
        </p:spPr>
        <p:txBody>
          <a:bodyPr vert="horz" lIns="83311" tIns="41655" rIns="83311" bIns="4165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32741" y="40045009"/>
            <a:ext cx="7140893" cy="2300288"/>
          </a:xfrm>
          <a:prstGeom prst="rect">
            <a:avLst/>
          </a:prstGeom>
        </p:spPr>
        <p:txBody>
          <a:bodyPr vert="horz" lIns="83311" tIns="41655" rIns="83311" bIns="4165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4F8F9-842E-4173-A40D-6246280CD9A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3311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2416" indent="-312416" algn="l" defTabSz="83311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6902" indent="-260347" algn="l" defTabSz="83311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387" indent="-208277" algn="l" defTabSz="83311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942" indent="-208277" algn="l" defTabSz="83311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4497" indent="-208277" algn="l" defTabSz="83311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1052" indent="-208277" algn="l" defTabSz="8331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7607" indent="-208277" algn="l" defTabSz="8331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162" indent="-208277" algn="l" defTabSz="8331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40717" indent="-208277" algn="l" defTabSz="8331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8331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6555" algn="l" defTabSz="8331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3110" algn="l" defTabSz="8331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9665" algn="l" defTabSz="8331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220" algn="l" defTabSz="8331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2775" algn="l" defTabSz="8331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9330" algn="l" defTabSz="8331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5884" algn="l" defTabSz="8331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32439" algn="l" defTabSz="8331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949643" y="38668596"/>
            <a:ext cx="28663200" cy="25922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Rounded Rectangle 62"/>
          <p:cNvSpPr/>
          <p:nvPr/>
        </p:nvSpPr>
        <p:spPr>
          <a:xfrm>
            <a:off x="942616" y="9577364"/>
            <a:ext cx="28663200" cy="25922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Rectangle 51"/>
          <p:cNvSpPr/>
          <p:nvPr/>
        </p:nvSpPr>
        <p:spPr>
          <a:xfrm>
            <a:off x="948872" y="10441460"/>
            <a:ext cx="28663200" cy="28659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--.</a:t>
            </a: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892104" y="648372"/>
            <a:ext cx="28663200" cy="33123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600" b="1" dirty="0" smtClean="0"/>
              <a:t>Vježbe za mentalnu kondiciju</a:t>
            </a:r>
            <a:endParaRPr lang="hr-HR" sz="16600" b="1" dirty="0"/>
          </a:p>
        </p:txBody>
      </p:sp>
      <p:pic>
        <p:nvPicPr>
          <p:cNvPr id="28" name="Picture 27" descr="s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576" y="10945516"/>
            <a:ext cx="5616624" cy="9037514"/>
          </a:xfrm>
          <a:prstGeom prst="rect">
            <a:avLst/>
          </a:prstGeom>
        </p:spPr>
      </p:pic>
      <p:pic>
        <p:nvPicPr>
          <p:cNvPr id="32" name="Picture 31" descr="s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86688" y="12294398"/>
            <a:ext cx="6120680" cy="7652118"/>
          </a:xfrm>
          <a:prstGeom prst="rect">
            <a:avLst/>
          </a:prstGeom>
        </p:spPr>
      </p:pic>
      <p:pic>
        <p:nvPicPr>
          <p:cNvPr id="33" name="Picture 32" descr="s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65517" y="32907956"/>
            <a:ext cx="5780811" cy="6720943"/>
          </a:xfrm>
          <a:prstGeom prst="rect">
            <a:avLst/>
          </a:prstGeom>
        </p:spPr>
      </p:pic>
      <p:pic>
        <p:nvPicPr>
          <p:cNvPr id="34" name="Picture 33" descr="s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33760" y="22178764"/>
            <a:ext cx="4091394" cy="7507188"/>
          </a:xfrm>
          <a:prstGeom prst="rect">
            <a:avLst/>
          </a:prstGeom>
        </p:spPr>
      </p:pic>
      <p:pic>
        <p:nvPicPr>
          <p:cNvPr id="37" name="Picture 36" descr="s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60352" y="23702174"/>
            <a:ext cx="10369152" cy="6541486"/>
          </a:xfrm>
          <a:prstGeom prst="rect">
            <a:avLst/>
          </a:prstGeom>
        </p:spPr>
      </p:pic>
      <p:pic>
        <p:nvPicPr>
          <p:cNvPr id="38" name="Picture 37" descr="s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5704" y="22610812"/>
            <a:ext cx="6014589" cy="750723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968304" y="6553028"/>
            <a:ext cx="28663200" cy="26642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 smtClean="0"/>
              <a:t> Posvetite svaki dan malo vremena svome mentalnom zdravlju i osjećat ćete se bolje, s novim poletom za sve životne izazove.  Ovo su neke jednostavne aktivnosti koje će  poboljšati vašu mentalnu kondiciju.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96296" y="4104756"/>
            <a:ext cx="28663200" cy="152055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 smtClean="0"/>
              <a:t>Milan Radoš i Goran Šimić</a:t>
            </a:r>
          </a:p>
          <a:p>
            <a:pPr algn="ctr"/>
            <a:r>
              <a:rPr lang="hr-HR" sz="3600" b="1" dirty="0" smtClean="0"/>
              <a:t>Hrvatski institut za istraživanje mozga, Medicinski fakultet  Sveučilišta u Zagrebu </a:t>
            </a:r>
            <a:endParaRPr lang="hr-HR" sz="360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968304" y="41692932"/>
            <a:ext cx="28663200" cy="129614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600" dirty="0" smtClean="0"/>
              <a:t>Mentalno </a:t>
            </a:r>
            <a:r>
              <a:rPr lang="hr-HR" sz="6600" smtClean="0"/>
              <a:t>zdravlje </a:t>
            </a:r>
            <a:r>
              <a:rPr lang="hr-HR" sz="6600" smtClean="0"/>
              <a:t>je preduvjet </a:t>
            </a:r>
            <a:r>
              <a:rPr lang="hr-HR" sz="6600" dirty="0" smtClean="0"/>
              <a:t>za sretan i ispunjen život.</a:t>
            </a:r>
            <a:endParaRPr lang="hr-HR" sz="6600" dirty="0"/>
          </a:p>
        </p:txBody>
      </p:sp>
      <p:sp>
        <p:nvSpPr>
          <p:cNvPr id="67" name="TextBox 66"/>
          <p:cNvSpPr txBox="1"/>
          <p:nvPr/>
        </p:nvSpPr>
        <p:spPr>
          <a:xfrm>
            <a:off x="1620392" y="20371013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rgbClr val="7030A0"/>
                </a:solidFill>
                <a:latin typeface="Segoe Script" pitchFamily="34" charset="0"/>
              </a:rPr>
              <a:t>sanjarite i maštajte</a:t>
            </a:r>
            <a:endParaRPr lang="hr-HR" sz="60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765408" y="20371013"/>
            <a:ext cx="9721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 smtClean="0">
                <a:solidFill>
                  <a:srgbClr val="7030A0"/>
                </a:solidFill>
                <a:latin typeface="Segoe Script" pitchFamily="34" charset="0"/>
              </a:rPr>
              <a:t>sjetite se sretnih  dana</a:t>
            </a:r>
            <a:endParaRPr lang="hr-HR" sz="60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350584" y="20371013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 smtClean="0">
                <a:solidFill>
                  <a:srgbClr val="7030A0"/>
                </a:solidFill>
                <a:latin typeface="Segoe Script" pitchFamily="34" charset="0"/>
              </a:rPr>
              <a:t>bavite se sportom</a:t>
            </a:r>
            <a:endParaRPr lang="hr-HR" sz="60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196456" y="30308117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rgbClr val="7030A0"/>
                </a:solidFill>
                <a:latin typeface="Segoe Script" pitchFamily="34" charset="0"/>
              </a:rPr>
              <a:t>pomažite drugima</a:t>
            </a:r>
            <a:endParaRPr lang="hr-HR" sz="60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413480" y="30308117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 smtClean="0">
                <a:solidFill>
                  <a:srgbClr val="7030A0"/>
                </a:solidFill>
                <a:latin typeface="Segoe Script" pitchFamily="34" charset="0"/>
              </a:rPr>
              <a:t>postavite si cilj</a:t>
            </a:r>
            <a:endParaRPr lang="hr-HR" sz="60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646728" y="30308117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rgbClr val="7030A0"/>
                </a:solidFill>
                <a:latin typeface="Segoe Script" pitchFamily="34" charset="0"/>
              </a:rPr>
              <a:t>ugodite si</a:t>
            </a:r>
            <a:endParaRPr lang="hr-HR" sz="60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76576" y="39885181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rgbClr val="7030A0"/>
                </a:solidFill>
                <a:latin typeface="Segoe Script" pitchFamily="34" charset="0"/>
              </a:rPr>
              <a:t>razgovarajte </a:t>
            </a:r>
            <a:endParaRPr lang="hr-HR" sz="60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909424" y="39885181"/>
            <a:ext cx="9793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 smtClean="0">
                <a:solidFill>
                  <a:srgbClr val="7030A0"/>
                </a:solidFill>
                <a:latin typeface="Segoe Script" pitchFamily="34" charset="0"/>
              </a:rPr>
              <a:t>uživajte u hobijima</a:t>
            </a:r>
            <a:endParaRPr lang="hr-HR" sz="60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2430704" y="39885181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 smtClean="0">
                <a:solidFill>
                  <a:srgbClr val="7030A0"/>
                </a:solidFill>
                <a:latin typeface="Segoe Script" pitchFamily="34" charset="0"/>
              </a:rPr>
              <a:t>šalite se </a:t>
            </a:r>
            <a:endParaRPr lang="hr-HR" sz="60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pic>
        <p:nvPicPr>
          <p:cNvPr id="27" name="Picture 26" descr="s2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061552" y="9721380"/>
            <a:ext cx="7238544" cy="10407658"/>
          </a:xfrm>
          <a:prstGeom prst="rect">
            <a:avLst/>
          </a:prstGeom>
        </p:spPr>
      </p:pic>
      <p:pic>
        <p:nvPicPr>
          <p:cNvPr id="29" name="Picture 28" descr="s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2560" y="32389226"/>
            <a:ext cx="5832648" cy="7380677"/>
          </a:xfrm>
          <a:prstGeom prst="rect">
            <a:avLst/>
          </a:prstGeom>
        </p:spPr>
      </p:pic>
      <p:pic>
        <p:nvPicPr>
          <p:cNvPr id="31" name="Picture 30" descr="s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821392" y="32907956"/>
            <a:ext cx="6518208" cy="67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89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Milan</dc:creator>
  <cp:lastModifiedBy>Goran Simic</cp:lastModifiedBy>
  <cp:revision>55</cp:revision>
  <cp:lastPrinted>2011-09-09T06:42:36Z</cp:lastPrinted>
  <dcterms:created xsi:type="dcterms:W3CDTF">2011-09-08T22:23:48Z</dcterms:created>
  <dcterms:modified xsi:type="dcterms:W3CDTF">2017-06-29T20:04:46Z</dcterms:modified>
</cp:coreProperties>
</file>